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406"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406"/>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7814" autoAdjust="0"/>
    <p:restoredTop sz="71727" autoAdjust="0"/>
  </p:normalViewPr>
  <p:slideViewPr>
    <p:cSldViewPr snapToGrid="0">
      <p:cViewPr varScale="1">
        <p:scale>
          <a:sx n="75" d="100"/>
          <a:sy n="75" d="100"/>
        </p:scale>
        <p:origin x="168" y="9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6/5/18 4:03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6/5/18 4:03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 .NET SDK for UWP applications</a:t>
            </a:r>
          </a:p>
          <a:p>
            <a:pPr marL="171450" indent="-171450">
              <a:buFont typeface="Arial" panose="020B0604020202020204" pitchFamily="34" charset="0"/>
              <a:buChar char="•"/>
            </a:pPr>
            <a:r>
              <a:rPr lang="en-US" dirty="0"/>
              <a:t>Add this to your project using NuGet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148616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4:03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2"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UWP Apps with the Microsoft Graph</a:t>
            </a:r>
          </a:p>
        </p:txBody>
      </p:sp>
      <p:sp>
        <p:nvSpPr>
          <p:cNvPr id="5" name="Text Placeholder 4"/>
          <p:cNvSpPr>
            <a:spLocks noGrp="1"/>
          </p:cNvSpPr>
          <p:nvPr>
            <p:ph type="body" sz="quarter" idx="12"/>
          </p:nvPr>
        </p:nvSpPr>
        <p:spPr/>
        <p:txBody>
          <a:bodyPr/>
          <a:lstStyle/>
          <a:p>
            <a:r>
              <a:rPr lang="en-US" dirty="0"/>
              <a:t>Implement Azure AD authentication to UWP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UWP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.NET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 .NET implementation of the Microsoft Authentication Library (MSAL)</a:t>
            </a:r>
          </a:p>
          <a:p>
            <a:endParaRPr lang="en-US" dirty="0"/>
          </a:p>
          <a:p>
            <a:r>
              <a:rPr lang="en-US" dirty="0"/>
              <a:t>Add to the project using NuGet</a:t>
            </a:r>
          </a:p>
          <a:p>
            <a:endParaRPr lang="en-US" dirty="0"/>
          </a:p>
          <a:p>
            <a:r>
              <a:rPr lang="en-US" dirty="0"/>
              <a:t>MSAL handles integration with .NET to use the default browser to display the Azure AD login &amp; delegated consent experience</a:t>
            </a:r>
          </a:p>
          <a:p>
            <a:endParaRPr lang="en-US" dirty="0"/>
          </a:p>
        </p:txBody>
      </p:sp>
      <p:pic>
        <p:nvPicPr>
          <p:cNvPr id="3" name="Picture 2">
            <a:extLst>
              <a:ext uri="{FF2B5EF4-FFF2-40B4-BE49-F238E27FC236}">
                <a16:creationId xmlns:a16="http://schemas.microsoft.com/office/drawing/2014/main" id="{0007982C-E068-0849-9428-41B3C2F5B677}"/>
              </a:ext>
            </a:extLst>
          </p:cNvPr>
          <p:cNvPicPr>
            <a:picLocks noChangeAspect="1"/>
          </p:cNvPicPr>
          <p:nvPr/>
        </p:nvPicPr>
        <p:blipFill>
          <a:blip r:embed="rId3"/>
          <a:stretch>
            <a:fillRect/>
          </a:stretch>
        </p:blipFill>
        <p:spPr>
          <a:xfrm>
            <a:off x="1320800" y="4382017"/>
            <a:ext cx="9794875" cy="2269774"/>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UWP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1654</Words>
  <Application>Microsoft Macintosh PowerPoint</Application>
  <PresentationFormat>Custom</PresentationFormat>
  <Paragraphs>193</Paragraphs>
  <Slides>14</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Consolas</vt:lpstr>
      <vt:lpstr>Segoe UI</vt:lpstr>
      <vt:lpstr>Segoe UI Black</vt:lpstr>
      <vt:lpstr>Segoe UI Light</vt:lpstr>
      <vt:lpstr>Segoe UI Semibold</vt:lpstr>
      <vt:lpstr>Wingdings</vt:lpstr>
      <vt:lpstr>Office 365 PPT Template - 2017</vt:lpstr>
      <vt:lpstr>Build UWP Apps with the Microsoft Graph</vt:lpstr>
      <vt:lpstr>Building Microsoft  Graph applications</vt:lpstr>
      <vt:lpstr>Azure AD OAuth in Office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UWP apps</vt:lpstr>
      <vt:lpstr>Add Azure AD’s MSAL .NET SDK to the App</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2018-06-05T20:11:37Z</dcterms:modified>
</cp:coreProperties>
</file>